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6600828" cy="157163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«Кукла – Колокольчик»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59" y="1556792"/>
            <a:ext cx="4460621" cy="4833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Теперь надеваем косыночку и завязываем её под ручками.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maam.ru/upload/blogs/2fcc2df9efa5f18c17ced84739de5a3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71572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3328982" cy="50006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хотите сделать куколку на подвеске, то после того, как Вы надели куколке последнюю юбочку, внизу головки можно закрепить нитками небольшую тонкую веточку примерно 15 см – это ручки. Потом белым лоскутом веточка закроется, сформировав крепкие ручки, на которых и будет держаться куколка. Теперь привязываем к ним яркий шнурок.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fotki.yandex.ru/get/5900/pinigina.1e/0_66aae_53899b3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28"/>
            <a:ext cx="4159120" cy="596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428752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Берём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(вату или ветошь) и скатываем в шарик. К этому шарику привязываем колокольчик на нитке.  Этот шарик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синтепона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кладём в центр большого круга и обвязываем его.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aam.ru/upload/blogs/af491642e233dc02f3bbca1f4f06127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75222"/>
            <a:ext cx="6286544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Получилась первая (самая нижняя) юбочка. А внутри юбочки – звонкий колокольчик! Желательно, чтобы нижняя юбочка была из более плотной ткани, так как это опора - на ней и будет «стоять» куколка.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maam.ru/upload/blogs/7d81866939d98b8510ae861df8b65eb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35893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берём круг поменьше, также ровненько надеваем и обвязываем. Вот и вторая юбчонка получилась.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maam.ru/upload/blogs/b35d1be40f39316f3dc1034413b4767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89471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 идёт самый маленький кружок ткани. Расположив головку в его центре, обвязываем. Вот и готова третья юбочка.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maam.ru/upload/blogs/08365d2d14414d70b12a19004d9f634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Белый квадратный лоскут для лица складываем противоположными углами к центру.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maam.ru/upload/blogs/367b784556c8c27dd978be407f6d8ab7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Прикладываем сложенный таким способом белый лоскут к голове так, чтобы ниже шеи оставалось примерно 1 см подгиба. При необходимости расправляем складки на лице и фиксируем ткань ниточкой на шее.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maam.ru/upload/blogs/9bef28823e7f99950728fc1af95c197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00" y="4286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того, чтобы получились ручки надо загнуть острые кончики внутрь и сделать манжеты – цветными нитками завязать на расстоянии примерно 1 см от края.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maam.ru/upload/blogs/fad063b9e9fac0e94721d9683efdade7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53752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62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Надеваем на головку очелье (повойник) – цветную тесёмку вокруг головы.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maam.ru/upload/blogs/141fa5ffe99befb40835adb106ca02c9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82314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</TotalTime>
  <Words>266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Schoolbook</vt:lpstr>
      <vt:lpstr>Times New Roman</vt:lpstr>
      <vt:lpstr>Wingdings</vt:lpstr>
      <vt:lpstr>Wingdings 2</vt:lpstr>
      <vt:lpstr>Эркер</vt:lpstr>
      <vt:lpstr>«Кукла – Колокольчик» </vt:lpstr>
      <vt:lpstr>Берём синтепон (вату или ветошь) и скатываем в шарик. К этому шарику привязываем колокольчик на нитке.  Этот шарик из синтепона кладём в центр большого круга и обвязываем его. </vt:lpstr>
      <vt:lpstr>Получилась первая (самая нижняя) юбочка. А внутри юбочки – звонкий колокольчик! Желательно, чтобы нижняя юбочка была из более плотной ткани, так как это опора - на ней и будет «стоять» куколка. </vt:lpstr>
      <vt:lpstr>Теперь берём круг поменьше, также ровненько надеваем и обвязываем. Вот и вторая юбчонка получилась. </vt:lpstr>
      <vt:lpstr>В ход идёт самый маленький кружок ткани. Расположив головку в его центре, обвязываем. Вот и готова третья юбочка. </vt:lpstr>
      <vt:lpstr>Белый квадратный лоскут для лица складываем противоположными углами к центру. </vt:lpstr>
      <vt:lpstr>Прикладываем сложенный таким способом белый лоскут к голове так, чтобы ниже шеи оставалось примерно 1 см подгиба. При необходимости расправляем складки на лице и фиксируем ткань ниточкой на шее. </vt:lpstr>
      <vt:lpstr>Для того, чтобы получились ручки надо загнуть острые кончики внутрь и сделать манжеты – цветными нитками завязать на расстоянии примерно 1 см от края. </vt:lpstr>
      <vt:lpstr>Надеваем на головку очелье (повойник) – цветную тесёмку вокруг головы. </vt:lpstr>
      <vt:lpstr>Теперь надеваем косыночку и завязываем её под ручками. </vt:lpstr>
      <vt:lpstr>Если Вы хотите сделать куколку на подвеске, то после того, как Вы надели куколке последнюю юбочку, внизу головки можно закрепить нитками небольшую тонкую веточку примерно 15 см – это ручки. Потом белым лоскутом веточка закроется, сформировав крепкие ручки, на которых и будет держаться куколка. Теперь привязываем к ним яркий шнурок.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«Кукла - Колокольчик»  </dc:title>
  <dc:creator>Катя</dc:creator>
  <cp:lastModifiedBy>user</cp:lastModifiedBy>
  <cp:revision>14</cp:revision>
  <dcterms:created xsi:type="dcterms:W3CDTF">2014-11-23T16:01:56Z</dcterms:created>
  <dcterms:modified xsi:type="dcterms:W3CDTF">2014-11-26T08:50:26Z</dcterms:modified>
</cp:coreProperties>
</file>